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85" r:id="rId5"/>
    <p:sldId id="286" r:id="rId6"/>
    <p:sldId id="277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59532" autoAdjust="0"/>
  </p:normalViewPr>
  <p:slideViewPr>
    <p:cSldViewPr>
      <p:cViewPr>
        <p:scale>
          <a:sx n="70" d="100"/>
          <a:sy n="70" d="100"/>
        </p:scale>
        <p:origin x="1386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19-Mar-21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2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888888.png">
            <a:extLst>
              <a:ext uri="{FF2B5EF4-FFF2-40B4-BE49-F238E27FC236}">
                <a16:creationId xmlns:a16="http://schemas.microsoft.com/office/drawing/2014/main" id="{456D0CF1-3EFA-48F0-BEC4-25EC0D7227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7"/>
          <a:stretch/>
        </p:blipFill>
        <p:spPr bwMode="auto">
          <a:xfrm>
            <a:off x="7308304" y="0"/>
            <a:ext cx="1835696" cy="10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888888.png">
            <a:extLst>
              <a:ext uri="{FF2B5EF4-FFF2-40B4-BE49-F238E27FC236}">
                <a16:creationId xmlns:a16="http://schemas.microsoft.com/office/drawing/2014/main" id="{167FD5BC-FBBD-44F3-A56D-EFF457BDF4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888888.png">
            <a:extLst>
              <a:ext uri="{FF2B5EF4-FFF2-40B4-BE49-F238E27FC236}">
                <a16:creationId xmlns:a16="http://schemas.microsoft.com/office/drawing/2014/main" id="{9F11F58D-4053-4D5C-B7BE-028F4C4F7B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888888.png">
            <a:extLst>
              <a:ext uri="{FF2B5EF4-FFF2-40B4-BE49-F238E27FC236}">
                <a16:creationId xmlns:a16="http://schemas.microsoft.com/office/drawing/2014/main" id="{30BC9F85-A443-48A8-BD09-BA1845C7CF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888888.png">
            <a:extLst>
              <a:ext uri="{FF2B5EF4-FFF2-40B4-BE49-F238E27FC236}">
                <a16:creationId xmlns:a16="http://schemas.microsoft.com/office/drawing/2014/main" id="{386DE797-142A-4CB4-80F2-4DEB680C7C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888888.png">
            <a:extLst>
              <a:ext uri="{FF2B5EF4-FFF2-40B4-BE49-F238E27FC236}">
                <a16:creationId xmlns:a16="http://schemas.microsoft.com/office/drawing/2014/main" id="{3117B683-21A2-44D6-8FEB-56E5344D86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rrrrrrrrrrrrrrrr.png">
            <a:extLst>
              <a:ext uri="{FF2B5EF4-FFF2-40B4-BE49-F238E27FC236}">
                <a16:creationId xmlns:a16="http://schemas.microsoft.com/office/drawing/2014/main" id="{50970AD2-DA7D-4B53-8C46-1B06131498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/>
          <a:stretch/>
        </p:blipFill>
        <p:spPr bwMode="auto">
          <a:xfrm>
            <a:off x="0" y="-13692"/>
            <a:ext cx="9144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eu_flag_co_funded_pos_[rgb]_right.jpg">
            <a:extLst>
              <a:ext uri="{FF2B5EF4-FFF2-40B4-BE49-F238E27FC236}">
                <a16:creationId xmlns:a16="http://schemas.microsoft.com/office/drawing/2014/main" id="{D7659F1D-EFE0-4966-B692-1828398FE4AD}"/>
              </a:ext>
            </a:extLst>
          </p:cNvPr>
          <p:cNvPicPr>
            <a:picLocks noGrp="1" noChangeAspect="1"/>
          </p:cNvPicPr>
          <p:nvPr isPhoto="1"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C:\Users\user\Desktop\thefinallogo2.png">
            <a:extLst>
              <a:ext uri="{FF2B5EF4-FFF2-40B4-BE49-F238E27FC236}">
                <a16:creationId xmlns:a16="http://schemas.microsoft.com/office/drawing/2014/main" id="{FEC20DE8-1F78-4895-AC91-5AFE12DB48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7"/>
          <a:stretch/>
        </p:blipFill>
        <p:spPr bwMode="auto">
          <a:xfrm>
            <a:off x="7308304" y="0"/>
            <a:ext cx="1835696" cy="10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29159F47-2A3A-42F6-9B88-E8283E00974D}"/>
              </a:ext>
            </a:extLst>
          </p:cNvPr>
          <p:cNvSpPr/>
          <p:nvPr userDrawn="1"/>
        </p:nvSpPr>
        <p:spPr>
          <a:xfrm>
            <a:off x="1" y="623731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 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4F3191F-3264-4F65-B5BE-C7E7E355E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t="9501"/>
          <a:stretch/>
        </p:blipFill>
        <p:spPr>
          <a:xfrm>
            <a:off x="8142684" y="6194008"/>
            <a:ext cx="939602" cy="6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888888.png">
            <a:extLst>
              <a:ext uri="{FF2B5EF4-FFF2-40B4-BE49-F238E27FC236}">
                <a16:creationId xmlns:a16="http://schemas.microsoft.com/office/drawing/2014/main" id="{051756D4-6D1E-49F5-B9A9-AF3E2910A2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888888.png">
            <a:extLst>
              <a:ext uri="{FF2B5EF4-FFF2-40B4-BE49-F238E27FC236}">
                <a16:creationId xmlns:a16="http://schemas.microsoft.com/office/drawing/2014/main" id="{5324A309-B8E5-4894-961D-DAA42BADBC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888888.png">
            <a:extLst>
              <a:ext uri="{FF2B5EF4-FFF2-40B4-BE49-F238E27FC236}">
                <a16:creationId xmlns:a16="http://schemas.microsoft.com/office/drawing/2014/main" id="{0AD2B3F8-F4C1-4661-AE9F-056BB6B9A6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888888.png">
            <a:extLst>
              <a:ext uri="{FF2B5EF4-FFF2-40B4-BE49-F238E27FC236}">
                <a16:creationId xmlns:a16="http://schemas.microsoft.com/office/drawing/2014/main" id="{27FE621A-16CF-4FD9-A733-722964BBE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888888.png">
            <a:extLst>
              <a:ext uri="{FF2B5EF4-FFF2-40B4-BE49-F238E27FC236}">
                <a16:creationId xmlns:a16="http://schemas.microsoft.com/office/drawing/2014/main" id="{A8208A0D-6D83-4694-96ED-A7B933F9F5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5" descr="C:\Users\user\Desktop\thefinallogo2.png">
            <a:extLst>
              <a:ext uri="{FF2B5EF4-FFF2-40B4-BE49-F238E27FC236}">
                <a16:creationId xmlns:a16="http://schemas.microsoft.com/office/drawing/2014/main" id="{1570FD85-EB02-4657-990A-4AB7DDEB71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7"/>
          <a:stretch/>
        </p:blipFill>
        <p:spPr bwMode="auto">
          <a:xfrm>
            <a:off x="7308304" y="0"/>
            <a:ext cx="1835696" cy="10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E73C8D6C-7C57-41B1-B86F-31C2B7B9386B}"/>
              </a:ext>
            </a:extLst>
          </p:cNvPr>
          <p:cNvSpPr/>
          <p:nvPr userDrawn="1"/>
        </p:nvSpPr>
        <p:spPr>
          <a:xfrm>
            <a:off x="1" y="623731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 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12D3AB-2B1F-4737-B43B-0F7F23F5C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/>
          <a:srcRect t="9501"/>
          <a:stretch/>
        </p:blipFill>
        <p:spPr>
          <a:xfrm>
            <a:off x="8142684" y="6194008"/>
            <a:ext cx="939602" cy="600492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4BDE7FE-2871-42D5-ABD0-18EF322E3800}"/>
              </a:ext>
            </a:extLst>
          </p:cNvPr>
          <p:cNvSpPr/>
          <p:nvPr userDrawn="1"/>
        </p:nvSpPr>
        <p:spPr>
          <a:xfrm rot="16200000">
            <a:off x="-1301298" y="5260557"/>
            <a:ext cx="288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Kick off meeting 24-26 </a:t>
            </a:r>
            <a:r>
              <a:rPr lang="en-US" sz="1600" b="0" dirty="0" err="1"/>
              <a:t>feb</a:t>
            </a:r>
            <a:r>
              <a:rPr lang="en-US" sz="1600" b="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5AB5-65E7-4679-8AE3-0DDC93C7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2339975"/>
          </a:xfrm>
        </p:spPr>
        <p:txBody>
          <a:bodyPr anchor="ctr">
            <a:noAutofit/>
          </a:bodyPr>
          <a:lstStyle/>
          <a:p>
            <a:pPr algn="ctr"/>
            <a:r>
              <a:rPr lang="en-GB" sz="4400" cap="none" dirty="0" smtClean="0"/>
              <a:t>Prof Omer Maaitah</a:t>
            </a:r>
            <a:endParaRPr lang="en-GB" cap="none" dirty="0"/>
          </a:p>
        </p:txBody>
      </p:sp>
      <p:sp>
        <p:nvSpPr>
          <p:cNvPr id="4" name="Rectangle 3"/>
          <p:cNvSpPr/>
          <p:nvPr/>
        </p:nvSpPr>
        <p:spPr>
          <a:xfrm>
            <a:off x="1010583" y="1831489"/>
            <a:ext cx="70605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6 Management meeting</a:t>
            </a:r>
          </a:p>
          <a:p>
            <a:r>
              <a:rPr lang="en-US" sz="5400" b="1" dirty="0" smtClean="0"/>
              <a:t>Online</a:t>
            </a:r>
            <a:endParaRPr lang="ar-JO" sz="5400" b="1" dirty="0"/>
          </a:p>
        </p:txBody>
      </p:sp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5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attached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Training from August until March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9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attached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Stakeholder Meeting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6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Report about achievement from each partner is required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Networking and Associated partner is needed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3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41B460-CB40-4FBA-B7A5-BCF779D3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850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8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58A415-3EF6-4E38-8968-FFAE57F6F31D}"/>
</file>

<file path=customXml/itemProps2.xml><?xml version="1.0" encoding="utf-8"?>
<ds:datastoreItem xmlns:ds="http://schemas.openxmlformats.org/officeDocument/2006/customXml" ds:itemID="{50EC962B-5219-4537-83A7-3AF52548BC17}"/>
</file>

<file path=customXml/itemProps3.xml><?xml version="1.0" encoding="utf-8"?>
<ds:datastoreItem xmlns:ds="http://schemas.openxmlformats.org/officeDocument/2006/customXml" ds:itemID="{76E25473-7B8D-4E5C-9EBF-AD0A3C42CE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38</Words>
  <Application>Microsoft Office PowerPoint</Application>
  <PresentationFormat>On-screen Show (4:3)</PresentationFormat>
  <Paragraphs>12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Prof Omer Maaitah</vt:lpstr>
      <vt:lpstr>See attached report</vt:lpstr>
      <vt:lpstr>See attached report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Prof. Omer Nawaf Maaitah</cp:lastModifiedBy>
  <cp:revision>66</cp:revision>
  <dcterms:created xsi:type="dcterms:W3CDTF">2018-09-11T16:13:06Z</dcterms:created>
  <dcterms:modified xsi:type="dcterms:W3CDTF">2021-03-19T13:56:54Z</dcterms:modified>
</cp:coreProperties>
</file>